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3" r:id="rId2"/>
    <p:sldId id="261" r:id="rId3"/>
    <p:sldId id="260" r:id="rId4"/>
    <p:sldId id="262" r:id="rId5"/>
  </p:sldIdLst>
  <p:sldSz cx="6858000" cy="9906000" type="A4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2178" y="8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C7928-5C3C-4450-A212-417C94778BCD}" type="datetimeFigureOut">
              <a:rPr lang="ru-RU" smtClean="0"/>
              <a:t>26.05.2025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66950" y="1243013"/>
            <a:ext cx="23241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6313"/>
            <a:ext cx="5486400" cy="39163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789F6-4D6F-4928-AC50-9A1F83DFE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62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D8D086-9AF9-4930-A3FE-25903FF63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60"/>
            <a:ext cx="6858000" cy="98913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D3038E-8441-4441-B1E2-5F845BADC1BF}"/>
              </a:ext>
            </a:extLst>
          </p:cNvPr>
          <p:cNvSpPr txBox="1"/>
          <p:nvPr/>
        </p:nvSpPr>
        <p:spPr>
          <a:xfrm>
            <a:off x="1160748" y="1064568"/>
            <a:ext cx="4536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МБДОУ «Детский сад №87 «Золушка»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0910A1-EB60-4CF1-8682-94B95201765C}"/>
              </a:ext>
            </a:extLst>
          </p:cNvPr>
          <p:cNvSpPr txBox="1"/>
          <p:nvPr/>
        </p:nvSpPr>
        <p:spPr>
          <a:xfrm>
            <a:off x="4077072" y="2068309"/>
            <a:ext cx="2160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1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УТВЕРЖДАЮ»</a:t>
            </a:r>
          </a:p>
          <a:p>
            <a:pPr lvl="0"/>
            <a:r>
              <a:rPr lang="ru-RU" sz="11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Заведующий МБДОУ </a:t>
            </a:r>
          </a:p>
          <a:p>
            <a:pPr lvl="0"/>
            <a:r>
              <a:rPr lang="ru-RU" sz="11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«Детский сад №87 «Золушка»»</a:t>
            </a:r>
          </a:p>
          <a:p>
            <a:pPr lvl="0"/>
            <a:r>
              <a:rPr lang="ru-RU" sz="11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___________ Г.Т. Махмутова</a:t>
            </a:r>
            <a:endParaRPr lang="ru-RU" sz="11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DF332A-F4AF-4F68-BDE6-737BE13EF1EA}"/>
              </a:ext>
            </a:extLst>
          </p:cNvPr>
          <p:cNvSpPr txBox="1"/>
          <p:nvPr/>
        </p:nvSpPr>
        <p:spPr>
          <a:xfrm flipH="1">
            <a:off x="260648" y="4376936"/>
            <a:ext cx="62646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400" b="1" dirty="0">
                <a:solidFill>
                  <a:srgbClr val="FF0000"/>
                </a:solidFill>
                <a:latin typeface="Monotype Corsiva" pitchFamily="66" charset="0"/>
              </a:rPr>
              <a:t>ОЗДОРОВИТЕЛЬНАЯ РАБОТА </a:t>
            </a:r>
          </a:p>
          <a:p>
            <a:pPr lvl="0" algn="ctr"/>
            <a:r>
              <a:rPr lang="ru-RU" sz="3400" b="1">
                <a:solidFill>
                  <a:srgbClr val="FF0000"/>
                </a:solidFill>
                <a:latin typeface="Monotype Corsiva" pitchFamily="66" charset="0"/>
              </a:rPr>
              <a:t>2025 ГОД</a:t>
            </a:r>
            <a:endParaRPr lang="ru-RU" sz="3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03114C-9CBD-446C-8296-4FA1EFF46454}"/>
              </a:ext>
            </a:extLst>
          </p:cNvPr>
          <p:cNvSpPr txBox="1"/>
          <p:nvPr/>
        </p:nvSpPr>
        <p:spPr>
          <a:xfrm>
            <a:off x="1160748" y="8193360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Набережные Челны, 2025</a:t>
            </a:r>
          </a:p>
        </p:txBody>
      </p:sp>
    </p:spTree>
    <p:extLst>
      <p:ext uri="{BB962C8B-B14F-4D97-AF65-F5344CB8AC3E}">
        <p14:creationId xmlns:p14="http://schemas.microsoft.com/office/powerpoint/2010/main" val="2174394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B54979-B80E-4605-8359-644D1C34F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944989-0E64-425E-BB7F-5D7C93C0ABDA}"/>
              </a:ext>
            </a:extLst>
          </p:cNvPr>
          <p:cNvSpPr txBox="1"/>
          <p:nvPr/>
        </p:nvSpPr>
        <p:spPr>
          <a:xfrm>
            <a:off x="4005064" y="848544"/>
            <a:ext cx="23762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УТВЕРЖДАЮ»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Заведующий МБДОУ 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«Детский сад №87 «Золушка»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___________ 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Г.Т.Махмутова</a:t>
            </a:r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«30 » мая 2025 год</a:t>
            </a:r>
            <a:endParaRPr lang="ru-RU" sz="1000" dirty="0">
              <a:solidFill>
                <a:prstClr val="black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306D78A-ACE4-428E-B9F1-2C0DA8B9D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40" y="3058659"/>
            <a:ext cx="5754454" cy="5499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8E70FE-CCFF-4119-BF48-3A60AFFF2761}"/>
              </a:ext>
            </a:extLst>
          </p:cNvPr>
          <p:cNvSpPr txBox="1"/>
          <p:nvPr/>
        </p:nvSpPr>
        <p:spPr>
          <a:xfrm>
            <a:off x="404664" y="2216696"/>
            <a:ext cx="5754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ОЗДОРОВЛЕНИЯ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ИЮНЬ 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9723FD-500A-4DB6-B8E9-3367D0B43630}"/>
              </a:ext>
            </a:extLst>
          </p:cNvPr>
          <p:cNvSpPr txBox="1"/>
          <p:nvPr/>
        </p:nvSpPr>
        <p:spPr>
          <a:xfrm>
            <a:off x="1772816" y="8769424"/>
            <a:ext cx="417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Старшая медсестра :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Садретдинова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А.И.</a:t>
            </a:r>
          </a:p>
        </p:txBody>
      </p:sp>
    </p:spTree>
    <p:extLst>
      <p:ext uri="{BB962C8B-B14F-4D97-AF65-F5344CB8AC3E}">
        <p14:creationId xmlns:p14="http://schemas.microsoft.com/office/powerpoint/2010/main" val="98815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8AB846-E721-44C5-BE3F-5167F1F58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" y="0"/>
            <a:ext cx="6857999" cy="990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9FE552-FA4D-467A-9405-F5933C42573D}"/>
              </a:ext>
            </a:extLst>
          </p:cNvPr>
          <p:cNvSpPr txBox="1"/>
          <p:nvPr/>
        </p:nvSpPr>
        <p:spPr>
          <a:xfrm>
            <a:off x="4005064" y="961202"/>
            <a:ext cx="25922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УТВЕРЖДАЮ»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Заведующий МБДОУ 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«Детский сад №87 «Золушка»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___________ </a:t>
            </a:r>
            <a:r>
              <a:rPr lang="ru-RU" sz="1000" dirty="0" err="1">
                <a:latin typeface="Times New Roman" pitchFamily="18" charset="0"/>
                <a:cs typeface="Times New Roman" pitchFamily="18" charset="0"/>
              </a:rPr>
              <a:t>Г.Т.Махмутова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«30» мая 2025 год</a:t>
            </a:r>
            <a:endParaRPr lang="ru-RU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2C255D-018A-4791-AAA7-2C6395D49733}"/>
              </a:ext>
            </a:extLst>
          </p:cNvPr>
          <p:cNvSpPr txBox="1"/>
          <p:nvPr/>
        </p:nvSpPr>
        <p:spPr>
          <a:xfrm>
            <a:off x="1628800" y="264874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A9296F-FEC2-4682-BFA4-005CAD5E9DF3}"/>
              </a:ext>
            </a:extLst>
          </p:cNvPr>
          <p:cNvSpPr txBox="1"/>
          <p:nvPr/>
        </p:nvSpPr>
        <p:spPr>
          <a:xfrm flipH="1">
            <a:off x="-2475656" y="955670"/>
            <a:ext cx="220984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0D51B2-753E-472F-86FA-CE0B96AF3AC4}"/>
              </a:ext>
            </a:extLst>
          </p:cNvPr>
          <p:cNvSpPr txBox="1"/>
          <p:nvPr/>
        </p:nvSpPr>
        <p:spPr>
          <a:xfrm flipH="1">
            <a:off x="908720" y="3512840"/>
            <a:ext cx="477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EF70B20E-0A15-488D-A56E-D526D8813E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53540"/>
              </p:ext>
            </p:extLst>
          </p:nvPr>
        </p:nvGraphicFramePr>
        <p:xfrm>
          <a:off x="404664" y="3368826"/>
          <a:ext cx="6192689" cy="5039672"/>
        </p:xfrm>
        <a:graphic>
          <a:graphicData uri="http://schemas.openxmlformats.org/drawingml/2006/table">
            <a:tbl>
              <a:tblPr/>
              <a:tblGrid>
                <a:gridCol w="550605">
                  <a:extLst>
                    <a:ext uri="{9D8B030D-6E8A-4147-A177-3AD203B41FA5}">
                      <a16:colId xmlns:a16="http://schemas.microsoft.com/office/drawing/2014/main" val="1363660268"/>
                    </a:ext>
                  </a:extLst>
                </a:gridCol>
                <a:gridCol w="4287985">
                  <a:extLst>
                    <a:ext uri="{9D8B030D-6E8A-4147-A177-3AD203B41FA5}">
                      <a16:colId xmlns:a16="http://schemas.microsoft.com/office/drawing/2014/main" val="1323663401"/>
                    </a:ext>
                  </a:extLst>
                </a:gridCol>
                <a:gridCol w="1354099">
                  <a:extLst>
                    <a:ext uri="{9D8B030D-6E8A-4147-A177-3AD203B41FA5}">
                      <a16:colId xmlns:a16="http://schemas.microsoft.com/office/drawing/2014/main" val="411519401"/>
                    </a:ext>
                  </a:extLst>
                </a:gridCol>
              </a:tblGrid>
              <a:tr h="3764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</a:t>
                      </a:r>
                      <a:r>
                        <a:rPr lang="ru-RU" sz="1200" b="1" dirty="0" err="1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ru-RU" sz="1200" b="1" dirty="0" err="1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200" b="1" dirty="0">
                        <a:solidFill>
                          <a:srgbClr val="7030A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МЕРОПРИЯТИЕ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7030A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ДАТА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4475340"/>
                  </a:ext>
                </a:extLst>
              </a:tr>
              <a:tr h="225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Утренняя гимнастика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7955806"/>
                  </a:ext>
                </a:extLst>
              </a:tr>
              <a:tr h="225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Ежедневные прогулки на свежем воздухе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578098"/>
                  </a:ext>
                </a:extLst>
              </a:tr>
              <a:tr h="225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Соблюдение питьевого режима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852321"/>
                  </a:ext>
                </a:extLst>
              </a:tr>
              <a:tr h="225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Водные процедуры (игры с водой, мытье</a:t>
                      </a:r>
                      <a:r>
                        <a:rPr lang="ru-RU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ног)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791598"/>
                  </a:ext>
                </a:extLst>
              </a:tr>
              <a:tr h="225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Воздушно-солнечные ванны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2694575"/>
                  </a:ext>
                </a:extLst>
              </a:tr>
              <a:tr h="480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Проведение текущей влажной</a:t>
                      </a:r>
                      <a:r>
                        <a:rPr lang="ru-RU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уборки 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группы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по графику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093666"/>
                  </a:ext>
                </a:extLst>
              </a:tr>
              <a:tr h="480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Регулярное</a:t>
                      </a:r>
                      <a:r>
                        <a:rPr lang="ru-RU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проветривание и </a:t>
                      </a:r>
                      <a:r>
                        <a:rPr lang="ru-RU" sz="1200" baseline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кварцевание</a:t>
                      </a:r>
                      <a:r>
                        <a:rPr lang="ru-RU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помещений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по графику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837565"/>
                  </a:ext>
                </a:extLst>
              </a:tr>
              <a:tr h="225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Хождение по массажному коврику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866109"/>
                  </a:ext>
                </a:extLst>
              </a:tr>
              <a:tr h="2500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Усиление мероприятий по профилактике солнечного удара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7088249"/>
                  </a:ext>
                </a:extLst>
              </a:tr>
              <a:tr h="225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Точечный массаж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7272171"/>
                  </a:ext>
                </a:extLst>
              </a:tr>
              <a:tr h="37647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ИНФОРМАЦИЯ</a:t>
                      </a:r>
                      <a:r>
                        <a:rPr lang="ru-RU" sz="1200" b="1" baseline="0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ДЛЯ РОДИТЕЛЕЙ: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5897560"/>
                  </a:ext>
                </a:extLst>
              </a:tr>
              <a:tr h="225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«Как избежать тепловой удар»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203009"/>
                  </a:ext>
                </a:extLst>
              </a:tr>
              <a:tr h="225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«Солнце,</a:t>
                      </a:r>
                      <a:r>
                        <a:rPr lang="ru-RU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воздух и вода – наши лучшие друзья!»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596092"/>
                  </a:ext>
                </a:extLst>
              </a:tr>
              <a:tr h="225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«Осторожно! Солнце!»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13914"/>
                  </a:ext>
                </a:extLst>
              </a:tr>
              <a:tr h="5363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«Профилактика детского травматизма»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17730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F523C34E-F76B-4D70-B2EC-C675098B442F}"/>
              </a:ext>
            </a:extLst>
          </p:cNvPr>
          <p:cNvSpPr txBox="1"/>
          <p:nvPr/>
        </p:nvSpPr>
        <p:spPr>
          <a:xfrm>
            <a:off x="908720" y="2504728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ОЗДОРОВЛЕНИЯ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ИЮЛЬ 2025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9D8595-AAB2-4206-84B0-EC08E6346F96}"/>
              </a:ext>
            </a:extLst>
          </p:cNvPr>
          <p:cNvSpPr txBox="1"/>
          <p:nvPr/>
        </p:nvSpPr>
        <p:spPr>
          <a:xfrm>
            <a:off x="908720" y="8697416"/>
            <a:ext cx="4608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Старшая медсестра :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Садретдинова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А.И.</a:t>
            </a:r>
          </a:p>
        </p:txBody>
      </p:sp>
    </p:spTree>
    <p:extLst>
      <p:ext uri="{BB962C8B-B14F-4D97-AF65-F5344CB8AC3E}">
        <p14:creationId xmlns:p14="http://schemas.microsoft.com/office/powerpoint/2010/main" val="279596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8F349E-28F0-49CA-BB98-D6C2401C2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86D0B8-4DC4-49D9-954D-09799E14808E}"/>
              </a:ext>
            </a:extLst>
          </p:cNvPr>
          <p:cNvSpPr txBox="1"/>
          <p:nvPr/>
        </p:nvSpPr>
        <p:spPr>
          <a:xfrm flipH="1">
            <a:off x="4581128" y="848544"/>
            <a:ext cx="2088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УТВЕРЖДАЮ»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Заведующий МБДОУ 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«Детский сад №87 «Золушка»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___________ 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Г.Т.Махмутова</a:t>
            </a:r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«30» мая 2025 год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79CDDA-2D7A-4CCA-A3A9-1E0E5D267FC5}"/>
              </a:ext>
            </a:extLst>
          </p:cNvPr>
          <p:cNvSpPr txBox="1"/>
          <p:nvPr/>
        </p:nvSpPr>
        <p:spPr>
          <a:xfrm>
            <a:off x="836712" y="2432720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ОЗДОРОВЛЕНИЯ </a:t>
            </a:r>
          </a:p>
          <a:p>
            <a:pPr lvl="0" algn="ctr"/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 АВГУСТ  2025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8811B74-A835-4B9F-9828-01526B1A2B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830355"/>
              </p:ext>
            </p:extLst>
          </p:nvPr>
        </p:nvGraphicFramePr>
        <p:xfrm>
          <a:off x="260648" y="3140606"/>
          <a:ext cx="6408711" cy="5221216"/>
        </p:xfrm>
        <a:graphic>
          <a:graphicData uri="http://schemas.openxmlformats.org/drawingml/2006/table">
            <a:tbl>
              <a:tblPr/>
              <a:tblGrid>
                <a:gridCol w="547085">
                  <a:extLst>
                    <a:ext uri="{9D8B030D-6E8A-4147-A177-3AD203B41FA5}">
                      <a16:colId xmlns:a16="http://schemas.microsoft.com/office/drawing/2014/main" val="791162881"/>
                    </a:ext>
                  </a:extLst>
                </a:gridCol>
                <a:gridCol w="4454837">
                  <a:extLst>
                    <a:ext uri="{9D8B030D-6E8A-4147-A177-3AD203B41FA5}">
                      <a16:colId xmlns:a16="http://schemas.microsoft.com/office/drawing/2014/main" val="1624199081"/>
                    </a:ext>
                  </a:extLst>
                </a:gridCol>
                <a:gridCol w="1406789">
                  <a:extLst>
                    <a:ext uri="{9D8B030D-6E8A-4147-A177-3AD203B41FA5}">
                      <a16:colId xmlns:a16="http://schemas.microsoft.com/office/drawing/2014/main" val="688440238"/>
                    </a:ext>
                  </a:extLst>
                </a:gridCol>
              </a:tblGrid>
              <a:tr h="444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</a:t>
                      </a:r>
                      <a:r>
                        <a:rPr lang="ru-RU" sz="1200" b="1" dirty="0" err="1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ru-RU" sz="1200" b="1" dirty="0" err="1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200" b="1" dirty="0">
                        <a:solidFill>
                          <a:srgbClr val="7030A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МЕРОПРИЯТИЕ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7030A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ДАТА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487002"/>
                  </a:ext>
                </a:extLst>
              </a:tr>
              <a:tr h="251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Утренняя гимнастика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118083"/>
                  </a:ext>
                </a:extLst>
              </a:tr>
              <a:tr h="251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Ежедневные прогулки на свежем  воздухе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1436803"/>
                  </a:ext>
                </a:extLst>
              </a:tr>
              <a:tr h="251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Соблюдение питьевого режима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900854"/>
                  </a:ext>
                </a:extLst>
              </a:tr>
              <a:tr h="251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Водные процедуры (игры с водой, мытье</a:t>
                      </a:r>
                      <a:r>
                        <a:rPr lang="ru-RU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ног)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1229663"/>
                  </a:ext>
                </a:extLst>
              </a:tr>
              <a:tr h="251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Воздушно-солнечные ванны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8388520"/>
                  </a:ext>
                </a:extLst>
              </a:tr>
              <a:tr h="537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Проведение текущей влажной</a:t>
                      </a:r>
                      <a:r>
                        <a:rPr lang="ru-RU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уборки</a:t>
                      </a:r>
                      <a:r>
                        <a:rPr lang="ru-RU" sz="1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группы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по графику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776788"/>
                  </a:ext>
                </a:extLst>
              </a:tr>
              <a:tr h="537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Регулярное</a:t>
                      </a:r>
                      <a:r>
                        <a:rPr lang="ru-RU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проветривание и </a:t>
                      </a:r>
                      <a:r>
                        <a:rPr lang="ru-RU" sz="1200" baseline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кварцевание</a:t>
                      </a:r>
                      <a:r>
                        <a:rPr lang="ru-RU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помещений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по графику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8887778"/>
                  </a:ext>
                </a:extLst>
              </a:tr>
              <a:tr h="251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Хождение по массажному коврику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963782"/>
                  </a:ext>
                </a:extLst>
              </a:tr>
              <a:tr h="5149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Усиление мероприятий по профилактике солнечного удара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733500"/>
                  </a:ext>
                </a:extLst>
              </a:tr>
              <a:tr h="251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Точечный массаж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Ежедневно 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109418"/>
                  </a:ext>
                </a:extLst>
              </a:tr>
              <a:tr h="42061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ИНФОРМАЦИЯ</a:t>
                      </a:r>
                      <a:r>
                        <a:rPr lang="ru-RU" sz="1200" b="1" baseline="0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ДЛЯ РОДИТЕЛЕЙ: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076465"/>
                  </a:ext>
                </a:extLst>
              </a:tr>
              <a:tr h="251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«Съедобные и ядовитые растения и грибы»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8487661"/>
                  </a:ext>
                </a:extLst>
              </a:tr>
              <a:tr h="251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«Профилактика травматизма»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310414"/>
                  </a:ext>
                </a:extLst>
              </a:tr>
              <a:tr h="251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«Профилактика ОКЗ»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468629"/>
                  </a:ext>
                </a:extLst>
              </a:tr>
              <a:tr h="251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«Подготовка к учебному году»</a:t>
                      </a:r>
                    </a:p>
                  </a:txBody>
                  <a:tcPr marL="32766" marR="32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53521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40F5674-8F28-4230-9D09-B46603BCFD0B}"/>
              </a:ext>
            </a:extLst>
          </p:cNvPr>
          <p:cNvSpPr txBox="1"/>
          <p:nvPr/>
        </p:nvSpPr>
        <p:spPr>
          <a:xfrm>
            <a:off x="908720" y="8625408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Старшая медсестра :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Садретдинова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А.И.</a:t>
            </a:r>
          </a:p>
        </p:txBody>
      </p:sp>
    </p:spTree>
    <p:extLst>
      <p:ext uri="{BB962C8B-B14F-4D97-AF65-F5344CB8AC3E}">
        <p14:creationId xmlns:p14="http://schemas.microsoft.com/office/powerpoint/2010/main" val="26434749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408</Words>
  <Application>Microsoft Office PowerPoint</Application>
  <PresentationFormat>Лист A4 (210x297 мм)</PresentationFormat>
  <Paragraphs>140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Ильмир</dc:creator>
  <cp:lastModifiedBy>Windows</cp:lastModifiedBy>
  <cp:revision>23</cp:revision>
  <cp:lastPrinted>2024-05-27T11:58:57Z</cp:lastPrinted>
  <dcterms:created xsi:type="dcterms:W3CDTF">2021-05-31T16:56:09Z</dcterms:created>
  <dcterms:modified xsi:type="dcterms:W3CDTF">2025-05-26T17:18:29Z</dcterms:modified>
</cp:coreProperties>
</file>